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26"/>
    <p:restoredTop sz="94694"/>
  </p:normalViewPr>
  <p:slideViewPr>
    <p:cSldViewPr snapToGrid="0" snapToObjects="1">
      <p:cViewPr varScale="1">
        <p:scale>
          <a:sx n="176" d="100"/>
          <a:sy n="176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7C561-F603-CF41-A8AE-3BFAC922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49A32-56BD-FE42-B45A-33251DB09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34580"/>
            <a:chOff x="1163575" y="1914982"/>
            <a:chExt cx="4152900" cy="6345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t="14507" b="67547"/>
            <a:stretch/>
          </p:blipFill>
          <p:spPr>
            <a:xfrm>
              <a:off x="1163575" y="2280621"/>
              <a:ext cx="4152900" cy="268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56657"/>
            <a:chOff x="1163575" y="2904124"/>
            <a:chExt cx="4152900" cy="6566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037" b="36016"/>
            <a:stretch/>
          </p:blipFill>
          <p:spPr>
            <a:xfrm>
              <a:off x="1163575" y="3291840"/>
              <a:ext cx="4152900" cy="2689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678727"/>
            <a:chOff x="1163575" y="3898652"/>
            <a:chExt cx="4152900" cy="678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t="78034" b="4020"/>
            <a:stretch/>
          </p:blipFill>
          <p:spPr>
            <a:xfrm>
              <a:off x="1163575" y="4308438"/>
              <a:ext cx="4152900" cy="268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A0B1AE8-AF0F-D54B-A234-C202B6EF3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7A21C-DB23-C94E-B242-F5F95ED17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6CEC1-66DA-1847-A502-B7F8E2D0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514</Words>
  <Application>Microsoft Macintosh PowerPoint</Application>
  <PresentationFormat>Widescreen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29</cp:revision>
  <dcterms:created xsi:type="dcterms:W3CDTF">2019-08-14T21:09:25Z</dcterms:created>
  <dcterms:modified xsi:type="dcterms:W3CDTF">2019-08-19T17:20:53Z</dcterms:modified>
</cp:coreProperties>
</file>